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emf" ContentType="image/x-emf"/>
  <Default Extension="jpg" ContentType="image/jpe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3"/>
  </p:sldIdLst>
  <p:sldSz cx="12192000" cy="6858000"/>
  <p:notesSz cx="6858000" cy="12192000"/>
  <p:defaultTextStyle>
    <a:defPPr>
      <a:defRPr/>
    </a:defPPr>
    <a:lvl1pPr marL="0" algn="l">
      <a:defRPr sz="1800">
        <a:solidFill>
          <a:schemeClr val="tx1"/>
        </a:solidFill>
        <a:latin typeface="+mn-lt"/>
        <a:ea typeface="+mn-ea"/>
      </a:defRPr>
    </a:lvl1pPr>
    <a:lvl2pPr marL="457200" algn="l">
      <a:defRPr sz="1800">
        <a:solidFill>
          <a:schemeClr val="tx1"/>
        </a:solidFill>
        <a:latin typeface="+mn-lt"/>
        <a:ea typeface="+mn-ea"/>
      </a:defRPr>
    </a:lvl2pPr>
    <a:lvl3pPr marL="914400" algn="l">
      <a:defRPr sz="1800">
        <a:solidFill>
          <a:schemeClr val="tx1"/>
        </a:solidFill>
        <a:latin typeface="+mn-lt"/>
        <a:ea typeface="+mn-ea"/>
      </a:defRPr>
    </a:lvl3pPr>
    <a:lvl4pPr marL="1371600" algn="l">
      <a:defRPr sz="1800">
        <a:solidFill>
          <a:schemeClr val="tx1"/>
        </a:solidFill>
        <a:latin typeface="+mn-lt"/>
        <a:ea typeface="+mn-ea"/>
      </a:defRPr>
    </a:lvl4pPr>
    <a:lvl5pPr marL="1828800" algn="l">
      <a:defRPr sz="1800">
        <a:solidFill>
          <a:schemeClr val="tx1"/>
        </a:solidFill>
        <a:latin typeface="+mn-lt"/>
        <a:ea typeface="+mn-ea"/>
      </a:defRPr>
    </a:lvl5pPr>
    <a:lvl6pPr marL="2286000" algn="l">
      <a:defRPr sz="1800">
        <a:solidFill>
          <a:schemeClr val="tx1"/>
        </a:solidFill>
        <a:latin typeface="+mn-lt"/>
        <a:ea typeface="+mn-ea"/>
      </a:defRPr>
    </a:lvl6pPr>
    <a:lvl7pPr marL="2743200" algn="l">
      <a:defRPr sz="1800">
        <a:solidFill>
          <a:schemeClr val="tx1"/>
        </a:solidFill>
        <a:latin typeface="+mn-lt"/>
        <a:ea typeface="+mn-ea"/>
      </a:defRPr>
    </a:lvl7pPr>
    <a:lvl8pPr marL="3200400" algn="l">
      <a:defRPr sz="1800">
        <a:solidFill>
          <a:schemeClr val="tx1"/>
        </a:solidFill>
        <a:latin typeface="+mn-lt"/>
        <a:ea typeface="+mn-ea"/>
      </a:defRPr>
    </a:lvl8pPr>
    <a:lvl9pPr marL="3657600" algn="l">
      <a:defRPr sz="1800">
        <a:solidFill>
          <a:schemeClr val="tx1"/>
        </a:solidFill>
        <a:latin typeface="+mn-lt"/>
        <a:ea typeface="+mn-e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theme" Target="theme/theme1.xml" /><Relationship Id="rId3" Type="http://schemas.openxmlformats.org/officeDocument/2006/relationships/slide" Target="slides/slide1.xml" 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 /><Relationship Id="rId6" Type="http://schemas.openxmlformats.org/officeDocument/2006/relationships/tableStyles" Target="tableStyles.xml" /><Relationship Id="rId7" Type="http://schemas.openxmlformats.org/officeDocument/2006/relationships/viewProps" Target="viewProps.xml" /></Relationships>
</file>

<file path=ppt/notesMasters/_rels/notesMaster1.xml.rels><?xml version="1.0" encoding="UTF-8" standalone="yes"?>								<Relationships xmlns="http://schemas.openxmlformats.org/package/2006/relationships">								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extLst/>
        </p:spPr>
        <p:txBody>
          <a:bodyPr/>
          <a:lstStyle>
            <a:lvl1pPr algn="l">
              <a:defRPr sz="1200">
                <a:latin typeface="Arial" charset="0"/>
              </a:defRPr>
            </a:lvl1pPr>
          </a:lstStyle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00" name=""/>
          <p:cNvSpPr>
            <a:spLocks noChangeArrowheads="1" noGrp="1"/>
          </p:cNvSpPr>
          <p:nvPr>
            <p:ph type="body" idx="1"/>
          </p:nvPr>
        </p:nvSpPr>
        <p:spPr/>
        <p:txBody>
          <a:bodyPr/>
          <a:p>
            <a:r>
              <a:rPr smtClean="0"/>
              <a:t/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" preserve="1" showMasterPhAnim="0" type="title" userDrawn="1">
  <p:cSld name="Title Slide">
    <p:spTree>
      <p:nvGrpSpPr>
        <p:cNvPr id="1" name="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t>30.10.2013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t>‹#›</a:t>
            </a:fld>
            <a:endParaRPr/>
          </a:p>
        </p:txBody>
      </p:sp>
    </p:spTree>
  </p:cSld>
  <p:clrMapOvr>
    <a:masterClrMapping/>
  </p:clrMapOvr>
  <p:hf dt="1" ftr="1" hdr="1" sldNum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" preserve="1" showMasterPhAnim="0" type="vertTx" userDrawn="1">
  <p:cSld name="Title and Vertical Text">
    <p:spTree>
      <p:nvGrpSpPr>
        <p:cNvPr id="1" name="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/>
              <a:t>Click to edit Master text styles</a:t>
            </a:r>
            <a:endParaRPr/>
          </a:p>
          <a:p>
            <a:pPr lvl="1">
              <a:defRPr/>
            </a:pPr>
            <a:r>
              <a:rPr/>
              <a:t>Second level</a:t>
            </a:r>
            <a:endParaRPr/>
          </a:p>
          <a:p>
            <a:pPr lvl="2">
              <a:defRPr/>
            </a:pPr>
            <a:r>
              <a:rPr/>
              <a:t>Third level</a:t>
            </a:r>
            <a:endParaRPr/>
          </a:p>
          <a:p>
            <a:pPr lvl="3">
              <a:defRPr/>
            </a:pPr>
            <a:r>
              <a:rPr/>
              <a:t>Fourth level</a:t>
            </a:r>
            <a:endParaRPr/>
          </a:p>
          <a:p>
            <a:pPr lvl="4">
              <a:defRPr/>
            </a:pPr>
            <a:r>
              <a:rPr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t>30.10.2013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t>‹#›</a:t>
            </a:fld>
            <a:endParaRPr/>
          </a:p>
        </p:txBody>
      </p:sp>
    </p:spTree>
  </p:cSld>
  <p:clrMapOvr>
    <a:masterClrMapping/>
  </p:clrMapOvr>
  <p:hf dt="1" ftr="1" hdr="1" sldNum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" preserve="1" showMasterPhAnim="0" type="vertTitleAndTx" userDrawn="1">
  <p:cSld name="Vertical Title and Text">
    <p:spTree>
      <p:nvGrpSpPr>
        <p:cNvPr id="1" name="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/>
              <a:t>Click to edit Master text styles</a:t>
            </a:r>
            <a:endParaRPr/>
          </a:p>
          <a:p>
            <a:pPr lvl="1">
              <a:defRPr/>
            </a:pPr>
            <a:r>
              <a:rPr/>
              <a:t>Second level</a:t>
            </a:r>
            <a:endParaRPr/>
          </a:p>
          <a:p>
            <a:pPr lvl="2">
              <a:defRPr/>
            </a:pPr>
            <a:r>
              <a:rPr/>
              <a:t>Third level</a:t>
            </a:r>
            <a:endParaRPr/>
          </a:p>
          <a:p>
            <a:pPr lvl="3">
              <a:defRPr/>
            </a:pPr>
            <a:r>
              <a:rPr/>
              <a:t>Fourth level</a:t>
            </a:r>
            <a:endParaRPr/>
          </a:p>
          <a:p>
            <a:pPr lvl="4">
              <a:defRPr/>
            </a:pPr>
            <a:r>
              <a:rPr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t>30.10.2013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t>‹#›</a:t>
            </a:fld>
            <a:endParaRPr/>
          </a:p>
        </p:txBody>
      </p:sp>
    </p:spTree>
  </p:cSld>
  <p:clrMapOvr>
    <a:masterClrMapping/>
  </p:clrMapOvr>
  <p:hf dt="1" ftr="1" hdr="1" sldNum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" preserve="1" showMasterPhAnim="0" type="obj" userDrawn="1">
  <p:cSld name="Title and Content">
    <p:spTree>
      <p:nvGrpSpPr>
        <p:cNvPr id="1" name="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lvl="0">
              <a:defRPr/>
            </a:pPr>
            <a:r>
              <a:rPr/>
              <a:t>Click to edit Master text styles</a:t>
            </a:r>
            <a:endParaRPr/>
          </a:p>
          <a:p>
            <a:pPr lvl="1">
              <a:defRPr/>
            </a:pPr>
            <a:r>
              <a:rPr/>
              <a:t>Second level</a:t>
            </a:r>
            <a:endParaRPr/>
          </a:p>
          <a:p>
            <a:pPr lvl="2">
              <a:defRPr/>
            </a:pPr>
            <a:r>
              <a:rPr/>
              <a:t>Third level</a:t>
            </a:r>
            <a:endParaRPr/>
          </a:p>
          <a:p>
            <a:pPr lvl="3">
              <a:defRPr/>
            </a:pPr>
            <a:r>
              <a:rPr/>
              <a:t>Fourth level</a:t>
            </a:r>
            <a:endParaRPr/>
          </a:p>
          <a:p>
            <a:pPr lvl="4">
              <a:defRPr/>
            </a:pPr>
            <a:r>
              <a:rPr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t>30.10.2013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t>‹#›</a:t>
            </a:fld>
            <a:endParaRPr/>
          </a:p>
        </p:txBody>
      </p:sp>
    </p:spTree>
  </p:cSld>
  <p:clrMapOvr>
    <a:masterClrMapping/>
  </p:clrMapOvr>
  <p:hf dt="1" ftr="1" hdr="1" sldNum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" preserve="1" showMasterPhAnim="0" type="secHead" userDrawn="1">
  <p:cSld name="Section Header">
    <p:spTree>
      <p:nvGrpSpPr>
        <p:cNvPr id="1" name="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t>30.10.2013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t>‹#›</a:t>
            </a:fld>
            <a:endParaRPr/>
          </a:p>
        </p:txBody>
      </p:sp>
    </p:spTree>
  </p:cSld>
  <p:clrMapOvr>
    <a:masterClrMapping/>
  </p:clrMapOvr>
  <p:hf dt="1" ftr="1" hdr="1" sldNum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" preserve="1" showMasterPhAnim="0" type="twoObj" userDrawn="1">
  <p:cSld name="Two Content">
    <p:spTree>
      <p:nvGrpSpPr>
        <p:cNvPr id="1" name="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/>
              <a:t>Click to edit Master text styles</a:t>
            </a:r>
            <a:endParaRPr/>
          </a:p>
          <a:p>
            <a:pPr lvl="1">
              <a:defRPr/>
            </a:pPr>
            <a:r>
              <a:rPr/>
              <a:t>Second level</a:t>
            </a:r>
            <a:endParaRPr/>
          </a:p>
          <a:p>
            <a:pPr lvl="2">
              <a:defRPr/>
            </a:pPr>
            <a:r>
              <a:rPr/>
              <a:t>Third level</a:t>
            </a:r>
            <a:endParaRPr/>
          </a:p>
          <a:p>
            <a:pPr lvl="3">
              <a:defRPr/>
            </a:pPr>
            <a:r>
              <a:rPr/>
              <a:t>Fourth level</a:t>
            </a:r>
            <a:endParaRPr/>
          </a:p>
          <a:p>
            <a:pPr lvl="4">
              <a:defRPr/>
            </a:pPr>
            <a:r>
              <a:rPr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/>
              <a:t>Click to edit Master text styles</a:t>
            </a:r>
            <a:endParaRPr/>
          </a:p>
          <a:p>
            <a:pPr lvl="1">
              <a:defRPr/>
            </a:pPr>
            <a:r>
              <a:rPr/>
              <a:t>Second level</a:t>
            </a:r>
            <a:endParaRPr/>
          </a:p>
          <a:p>
            <a:pPr lvl="2">
              <a:defRPr/>
            </a:pPr>
            <a:r>
              <a:rPr/>
              <a:t>Third level</a:t>
            </a:r>
            <a:endParaRPr/>
          </a:p>
          <a:p>
            <a:pPr lvl="3">
              <a:defRPr/>
            </a:pPr>
            <a:r>
              <a:rPr/>
              <a:t>Fourth level</a:t>
            </a:r>
            <a:endParaRPr/>
          </a:p>
          <a:p>
            <a:pPr lvl="4">
              <a:defRPr/>
            </a:pPr>
            <a:r>
              <a:rPr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t>30.10.2013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t>‹#›</a:t>
            </a:fld>
            <a:endParaRPr/>
          </a:p>
        </p:txBody>
      </p:sp>
    </p:spTree>
  </p:cSld>
  <p:clrMapOvr>
    <a:masterClrMapping/>
  </p:clrMapOvr>
  <p:hf dt="1" ftr="1" hdr="1" sldNum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" preserve="1" showMasterPhAnim="0" type="twoTxTwoObj" userDrawn="1">
  <p:cSld name="Comparison">
    <p:spTree>
      <p:nvGrpSpPr>
        <p:cNvPr id="1" name="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/>
              <a:t>Click to edit Master text styles</a:t>
            </a:r>
            <a:endParaRPr/>
          </a:p>
          <a:p>
            <a:pPr lvl="1">
              <a:defRPr/>
            </a:pPr>
            <a:r>
              <a:rPr/>
              <a:t>Second level</a:t>
            </a:r>
            <a:endParaRPr/>
          </a:p>
          <a:p>
            <a:pPr lvl="2">
              <a:defRPr/>
            </a:pPr>
            <a:r>
              <a:rPr/>
              <a:t>Third level</a:t>
            </a:r>
            <a:endParaRPr/>
          </a:p>
          <a:p>
            <a:pPr lvl="3">
              <a:defRPr/>
            </a:pPr>
            <a:r>
              <a:rPr/>
              <a:t>Fourth level</a:t>
            </a:r>
            <a:endParaRPr/>
          </a:p>
          <a:p>
            <a:pPr lvl="4">
              <a:defRPr/>
            </a:pPr>
            <a:r>
              <a:rPr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/>
              <a:t>Click to edit Master text styles</a:t>
            </a:r>
            <a:endParaRPr/>
          </a:p>
          <a:p>
            <a:pPr lvl="1">
              <a:defRPr/>
            </a:pPr>
            <a:r>
              <a:rPr/>
              <a:t>Second level</a:t>
            </a:r>
            <a:endParaRPr/>
          </a:p>
          <a:p>
            <a:pPr lvl="2">
              <a:defRPr/>
            </a:pPr>
            <a:r>
              <a:rPr/>
              <a:t>Third level</a:t>
            </a:r>
            <a:endParaRPr/>
          </a:p>
          <a:p>
            <a:pPr lvl="3">
              <a:defRPr/>
            </a:pPr>
            <a:r>
              <a:rPr/>
              <a:t>Fourth level</a:t>
            </a:r>
            <a:endParaRPr/>
          </a:p>
          <a:p>
            <a:pPr lvl="4">
              <a:defRPr/>
            </a:pPr>
            <a:r>
              <a:rPr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t>30.10.2013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" name="Slide Number Placeholder 8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t>‹#›</a:t>
            </a:fld>
            <a:endParaRPr/>
          </a:p>
        </p:txBody>
      </p:sp>
    </p:spTree>
  </p:cSld>
  <p:clrMapOvr>
    <a:masterClrMapping/>
  </p:clrMapOvr>
  <p:hf dt="1" ftr="1" hdr="1" sldNum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" preserve="1" showMasterPhAnim="0" type="titleOnly" userDrawn="1">
  <p:cSld name="Title Only">
    <p:spTree>
      <p:nvGrpSpPr>
        <p:cNvPr id="1" name="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t>30.10.2013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Slide Number Placeholder 4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t>‹#›</a:t>
            </a:fld>
            <a:endParaRPr/>
          </a:p>
        </p:txBody>
      </p:sp>
    </p:spTree>
  </p:cSld>
  <p:clrMapOvr>
    <a:masterClrMapping/>
  </p:clrMapOvr>
  <p:hf dt="1" ftr="1" hdr="1" sldNum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" preserve="1" showMasterPhAnim="0" type="blank" userDrawn="1">
  <p:cSld name="Blank">
    <p:spTree>
      <p:nvGrpSpPr>
        <p:cNvPr id="1" name="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t>30.10.2013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t>‹#›</a:t>
            </a:fld>
            <a:endParaRPr/>
          </a:p>
        </p:txBody>
      </p:sp>
    </p:spTree>
  </p:cSld>
  <p:clrMapOvr>
    <a:masterClrMapping/>
  </p:clrMapOvr>
  <p:hf dt="1" ftr="1" hdr="1" sldNum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" preserve="1" showMasterPhAnim="0" type="objTx" userDrawn="1">
  <p:cSld name="Content with Caption">
    <p:spTree>
      <p:nvGrpSpPr>
        <p:cNvPr id="1" name="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/>
              <a:t>Click to edit Master text styles</a:t>
            </a:r>
            <a:endParaRPr/>
          </a:p>
          <a:p>
            <a:pPr lvl="1">
              <a:defRPr/>
            </a:pPr>
            <a:r>
              <a:rPr/>
              <a:t>Second level</a:t>
            </a:r>
            <a:endParaRPr/>
          </a:p>
          <a:p>
            <a:pPr lvl="2">
              <a:defRPr/>
            </a:pPr>
            <a:r>
              <a:rPr/>
              <a:t>Third level</a:t>
            </a:r>
            <a:endParaRPr/>
          </a:p>
          <a:p>
            <a:pPr lvl="3">
              <a:defRPr/>
            </a:pPr>
            <a:r>
              <a:rPr/>
              <a:t>Fourth level</a:t>
            </a:r>
            <a:endParaRPr/>
          </a:p>
          <a:p>
            <a:pPr lvl="4">
              <a:defRPr/>
            </a:pPr>
            <a:r>
              <a:rPr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t>30.10.2013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t>‹#›</a:t>
            </a:fld>
            <a:endParaRPr/>
          </a:p>
        </p:txBody>
      </p:sp>
    </p:spTree>
  </p:cSld>
  <p:clrMapOvr>
    <a:masterClrMapping/>
  </p:clrMapOvr>
  <p:hf dt="1" ftr="1" hdr="1" sldNum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" preserve="1" showMasterPhAnim="0" type="picTx" userDrawn="1">
  <p:cSld name="Picture with Caption">
    <p:spTree>
      <p:nvGrpSpPr>
        <p:cNvPr id="1" name="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ChangeAspect="1" noGrp="1"/>
          </p:cNvSpPr>
          <p:nvPr isPhoto="0" userDrawn="0">
            <p:ph type="pic" idx="1" hasCustomPrompt="0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t>30.10.2013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t>‹#›</a:t>
            </a:fld>
            <a:endParaRPr/>
          </a:p>
        </p:txBody>
      </p:sp>
    </p:spTree>
  </p:cSld>
  <p:clrMapOvr>
    <a:masterClrMapping/>
  </p:clrMapOvr>
  <p:hf dt="1" ftr="1" hdr="1" sldNum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0">
  <p:cSld name="">
    <p:bg>
      <p:bgRef idx="1001">
        <a:schemeClr val="bg1"/>
      </p:bgRef>
    </p:bg>
    <p:spTree>
      <p:nvGrpSpPr>
        <p:cNvPr id="1" name="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/>
              <a:t>Click to edit Master text styles</a:t>
            </a:r>
            <a:endParaRPr/>
          </a:p>
          <a:p>
            <a:pPr lvl="1">
              <a:defRPr/>
            </a:pPr>
            <a:r>
              <a:rPr/>
              <a:t>Second level</a:t>
            </a:r>
            <a:endParaRPr/>
          </a:p>
          <a:p>
            <a:pPr lvl="2">
              <a:defRPr/>
            </a:pPr>
            <a:r>
              <a:rPr/>
              <a:t>Third level</a:t>
            </a:r>
            <a:endParaRPr/>
          </a:p>
          <a:p>
            <a:pPr lvl="3">
              <a:defRPr/>
            </a:pPr>
            <a:r>
              <a:rPr/>
              <a:t>Fourth level</a:t>
            </a:r>
            <a:endParaRPr/>
          </a:p>
          <a:p>
            <a:pPr lvl="4">
              <a:defRPr/>
            </a:pPr>
            <a:r>
              <a:rPr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t>30.10.2013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1" ftr="1" hdr="1" sldNum="1"/>
  <p:txStyles>
    <p:titleStyle>
      <a:lvl1pPr algn="l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</a:defRPr>
      </a:lvl1pPr>
    </p:titleStyle>
    <p:bodyStyle>
      <a:lvl1pPr marL="228600" indent="-228600" algn="l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</a:defRPr>
      </a:lvl1pPr>
      <a:lvl2pPr marL="685800" indent="-228600" algn="l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</a:defRPr>
      </a:lvl4pPr>
      <a:lvl5pPr marL="2057400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</a:defRPr>
      </a:lvl5pPr>
      <a:lvl6pPr marL="2514600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</a:defRPr>
      </a:lvl6pPr>
      <a:lvl7pPr marL="2971800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</a:defRPr>
      </a:lvl7pPr>
      <a:lvl8pPr marL="3429000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</a:defRPr>
      </a:lvl8pPr>
      <a:lvl9pPr marL="3886200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</a:defRPr>
      </a:lvl9pPr>
    </p:bodyStyle>
    <p:otherStyle>
      <a:defPPr>
        <a:defRPr/>
      </a:defPPr>
      <a:lvl1pPr marL="0" algn="l">
        <a:defRPr sz="1800">
          <a:solidFill>
            <a:schemeClr val="tx1"/>
          </a:solidFill>
          <a:latin typeface="+mn-lt"/>
          <a:ea typeface="+mn-ea"/>
        </a:defRPr>
      </a:lvl1pPr>
      <a:lvl2pPr marL="457200" algn="l">
        <a:defRPr sz="1800">
          <a:solidFill>
            <a:schemeClr val="tx1"/>
          </a:solidFill>
          <a:latin typeface="+mn-lt"/>
          <a:ea typeface="+mn-ea"/>
        </a:defRPr>
      </a:lvl2pPr>
      <a:lvl3pPr marL="914400" algn="l">
        <a:defRPr sz="1800">
          <a:solidFill>
            <a:schemeClr val="tx1"/>
          </a:solidFill>
          <a:latin typeface="+mn-lt"/>
          <a:ea typeface="+mn-ea"/>
        </a:defRPr>
      </a:lvl3pPr>
      <a:lvl4pPr marL="1371600" algn="l">
        <a:defRPr sz="1800">
          <a:solidFill>
            <a:schemeClr val="tx1"/>
          </a:solidFill>
          <a:latin typeface="+mn-lt"/>
          <a:ea typeface="+mn-ea"/>
        </a:defRPr>
      </a:lvl4pPr>
      <a:lvl5pPr marL="1828800" algn="l">
        <a:defRPr sz="1800">
          <a:solidFill>
            <a:schemeClr val="tx1"/>
          </a:solidFill>
          <a:latin typeface="+mn-lt"/>
          <a:ea typeface="+mn-ea"/>
        </a:defRPr>
      </a:lvl5pPr>
      <a:lvl6pPr marL="2286000" algn="l">
        <a:defRPr sz="1800">
          <a:solidFill>
            <a:schemeClr val="tx1"/>
          </a:solidFill>
          <a:latin typeface="+mn-lt"/>
          <a:ea typeface="+mn-ea"/>
        </a:defRPr>
      </a:lvl6pPr>
      <a:lvl7pPr marL="2743200" algn="l">
        <a:defRPr sz="1800">
          <a:solidFill>
            <a:schemeClr val="tx1"/>
          </a:solidFill>
          <a:latin typeface="+mn-lt"/>
          <a:ea typeface="+mn-ea"/>
        </a:defRPr>
      </a:lvl7pPr>
      <a:lvl8pPr marL="3200400" algn="l">
        <a:defRPr sz="1800">
          <a:solidFill>
            <a:schemeClr val="tx1"/>
          </a:solidFill>
          <a:latin typeface="+mn-lt"/>
          <a:ea typeface="+mn-ea"/>
        </a:defRPr>
      </a:lvl8pPr>
      <a:lvl9pPr marL="3657600" algn="l">
        <a:defRPr sz="1800">
          <a:solidFill>
            <a:schemeClr val="tx1"/>
          </a:solidFill>
          <a:latin typeface="+mn-lt"/>
          <a:ea typeface="+mn-ea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1">
  <p:cSld name="">
    <p:spTree>
      <p:nvGrpSpPr>
        <p:cNvPr id="1" name="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isPhoto="0" userDrawn="0">
            <p:ph type="ctrTitle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3" name="Subtitle 2"/>
          <p:cNvSpPr>
            <a:spLocks noGrp="1"/>
          </p:cNvSpPr>
          <p:nvPr isPhoto="0" userDrawn="0">
            <p:ph type="subTitle" idx="1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OnlyOffice</Application>
  <PresentationFormat>On-screen Show (4:3)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LinksUpToDate>0</LinksUpToDate>
  <SharedDoc>0</SharedDoc>
  <HyperlinksChanged>0</HyperlinksChanged>
  <AppVersion>3.0000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/>
  <cp:lastModifiedBy/>
</cp:coreProperties>
</file>